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Piskadera Project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 Dynamic Vision for Curaçao's Luxury Future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Piskadera Project is a blend of luxury, sustainability, and innovation. It redefines residential and recreational living in Curaçao.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Sector 1: Infrastructure Development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- Sustainable transport networks.</a:t>
            </a:r>
          </a:p>
          <a:p>
            <a:r>
              <a:t>- Renewable energy integration.</a:t>
            </a:r>
          </a:p>
          <a:p>
            <a:r>
              <a:t>- Eco-conscious waste systems.</a:t>
            </a:r>
          </a:p>
        </p:txBody>
      </p:sp>
      <p:pic>
        <p:nvPicPr>
          <p:cNvPr id="4" name="Picture 3" descr="Infrastructure_Utilities_Fin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7315200" cy="41801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Sector 2: Residential Development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- Modern villas with ocean views.</a:t>
            </a:r>
          </a:p>
          <a:p>
            <a:r>
              <a:t>- Smart homes and eco-friendly materials.</a:t>
            </a:r>
          </a:p>
          <a:p>
            <a:r>
              <a:t>- Community-focused amenities.</a:t>
            </a:r>
          </a:p>
        </p:txBody>
      </p:sp>
      <p:pic>
        <p:nvPicPr>
          <p:cNvPr id="4" name="Picture 3" descr="Residential_Development_Fin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7315200" cy="418011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Sector 3: Beach Club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- Upscale beach club with cabanas.</a:t>
            </a:r>
          </a:p>
          <a:p>
            <a:r>
              <a:t>- Water sports and fine dining.</a:t>
            </a:r>
          </a:p>
          <a:p>
            <a:r>
              <a:t>- Vibrant social spaces.</a:t>
            </a:r>
          </a:p>
        </p:txBody>
      </p:sp>
      <p:pic>
        <p:nvPicPr>
          <p:cNvPr id="4" name="Picture 3" descr="Beach_Club_Hospitality_Fin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7315200" cy="418011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Sector 4: Recreation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- Horse racing park.</a:t>
            </a:r>
          </a:p>
          <a:p>
            <a:r>
              <a:t>- Botanical gardens.</a:t>
            </a:r>
          </a:p>
          <a:p>
            <a:r>
              <a:t>- Community hiking trails.</a:t>
            </a:r>
          </a:p>
        </p:txBody>
      </p:sp>
      <p:pic>
        <p:nvPicPr>
          <p:cNvPr id="4" name="Picture 3" descr="Recreational_Commercial_Fin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7315200" cy="41801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